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=""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20350" y="2815586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="" xmlns:a16="http://schemas.microsoft.com/office/drawing/2014/main" id="{1FD60380-6B3E-46E2-97D6-ABB13F86E4BE}"/>
              </a:ext>
            </a:extLst>
          </p:cNvPr>
          <p:cNvSpPr txBox="1"/>
          <p:nvPr/>
        </p:nvSpPr>
        <p:spPr>
          <a:xfrm>
            <a:off x="1288683" y="14196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4154E6-87C7-4AC7-993C-D6A1B31A21BA}"/>
              </a:ext>
            </a:extLst>
          </p:cNvPr>
          <p:cNvSpPr txBox="1"/>
          <p:nvPr/>
        </p:nvSpPr>
        <p:spPr>
          <a:xfrm>
            <a:off x="422873" y="843305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9A38EC-DB94-4AE9-ADEE-7EE33DB79CE5}"/>
              </a:ext>
            </a:extLst>
          </p:cNvPr>
          <p:cNvSpPr txBox="1"/>
          <p:nvPr/>
        </p:nvSpPr>
        <p:spPr>
          <a:xfrm>
            <a:off x="422872" y="459900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=""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1262973" y="199027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120066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71</Words>
  <Application>Microsoft Office PowerPoint</Application>
  <PresentationFormat>화면 슬라이드 쇼(16:9)</PresentationFormat>
  <Paragraphs>11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18</cp:revision>
  <dcterms:created xsi:type="dcterms:W3CDTF">2023-03-09T01:10:02Z</dcterms:created>
  <dcterms:modified xsi:type="dcterms:W3CDTF">2026-04-21T02:08:29Z</dcterms:modified>
</cp:coreProperties>
</file>